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8" r:id="rId2"/>
    <p:sldId id="259" r:id="rId3"/>
    <p:sldId id="256" r:id="rId4"/>
    <p:sldId id="257" r:id="rId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A65E87AD-C741-4BC3-B50D-E99D92E035B2}" type="datetimeFigureOut">
              <a:rPr lang="es-AR" smtClean="0"/>
              <a:t>05/07/2013</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6032F95-C15B-412A-8D22-4E5A9492F378}"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5E87AD-C741-4BC3-B50D-E99D92E035B2}" type="datetimeFigureOut">
              <a:rPr lang="es-AR" smtClean="0"/>
              <a:t>05/07/2013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6032F95-C15B-412A-8D22-4E5A9492F378}"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5E87AD-C741-4BC3-B50D-E99D92E035B2}" type="datetimeFigureOut">
              <a:rPr lang="es-AR" smtClean="0"/>
              <a:t>05/07/2013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6032F95-C15B-412A-8D22-4E5A9492F378}"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A65E87AD-C741-4BC3-B50D-E99D92E035B2}" type="datetimeFigureOut">
              <a:rPr lang="es-AR" smtClean="0"/>
              <a:t>05/07/2013</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C6032F95-C15B-412A-8D22-4E5A9492F378}"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A65E87AD-C741-4BC3-B50D-E99D92E035B2}" type="datetimeFigureOut">
              <a:rPr lang="es-AR" smtClean="0"/>
              <a:t>05/07/2013</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C6032F95-C15B-412A-8D22-4E5A9492F378}" type="slidenum">
              <a:rPr lang="es-AR" smtClean="0"/>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A65E87AD-C741-4BC3-B50D-E99D92E035B2}" type="datetimeFigureOut">
              <a:rPr lang="es-AR" smtClean="0"/>
              <a:t>05/07/2013</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C6032F95-C15B-412A-8D22-4E5A9492F378}"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A65E87AD-C741-4BC3-B50D-E99D92E035B2}" type="datetimeFigureOut">
              <a:rPr lang="es-AR" smtClean="0"/>
              <a:t>05/07/2013</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C6032F95-C15B-412A-8D22-4E5A9492F378}"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65E87AD-C741-4BC3-B50D-E99D92E035B2}" type="datetimeFigureOut">
              <a:rPr lang="es-AR" smtClean="0"/>
              <a:t>05/07/2013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6032F95-C15B-412A-8D22-4E5A9492F378}"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A65E87AD-C741-4BC3-B50D-E99D92E035B2}" type="datetimeFigureOut">
              <a:rPr lang="es-AR" smtClean="0"/>
              <a:t>05/07/2013</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C6032F95-C15B-412A-8D22-4E5A9492F378}"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A65E87AD-C741-4BC3-B50D-E99D92E035B2}" type="datetimeFigureOut">
              <a:rPr lang="es-AR" smtClean="0"/>
              <a:t>05/07/2013</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C6032F95-C15B-412A-8D22-4E5A9492F378}"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A65E87AD-C741-4BC3-B50D-E99D92E035B2}" type="datetimeFigureOut">
              <a:rPr lang="es-AR" smtClean="0"/>
              <a:t>05/07/2013</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C6032F95-C15B-412A-8D22-4E5A9492F378}"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65E87AD-C741-4BC3-B50D-E99D92E035B2}" type="datetimeFigureOut">
              <a:rPr lang="es-AR" smtClean="0"/>
              <a:t>05/07/2013</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6032F95-C15B-412A-8D22-4E5A9492F378}"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85242"/>
          </a:xfrm>
        </p:spPr>
        <p:txBody>
          <a:bodyPr/>
          <a:lstStyle/>
          <a:p>
            <a:r>
              <a:rPr lang="es-AR" dirty="0" smtClean="0"/>
              <a:t>Para pensar…</a:t>
            </a:r>
            <a:endParaRPr lang="es-AR" dirty="0"/>
          </a:p>
        </p:txBody>
      </p:sp>
      <p:sp>
        <p:nvSpPr>
          <p:cNvPr id="3" name="2 Marcador de contenido"/>
          <p:cNvSpPr>
            <a:spLocks noGrp="1"/>
          </p:cNvSpPr>
          <p:nvPr>
            <p:ph idx="1"/>
          </p:nvPr>
        </p:nvSpPr>
        <p:spPr>
          <a:xfrm>
            <a:off x="179512" y="1196752"/>
            <a:ext cx="8784976" cy="5832648"/>
          </a:xfrm>
        </p:spPr>
        <p:txBody>
          <a:bodyPr>
            <a:normAutofit fontScale="62500" lnSpcReduction="20000"/>
          </a:bodyPr>
          <a:lstStyle/>
          <a:p>
            <a:r>
              <a:rPr lang="es-AR" dirty="0">
                <a:solidFill>
                  <a:schemeClr val="accent1">
                    <a:lumMod val="75000"/>
                  </a:schemeClr>
                </a:solidFill>
              </a:rPr>
              <a:t>¿Qué somos?</a:t>
            </a:r>
          </a:p>
          <a:p>
            <a:r>
              <a:rPr lang="es-AR" dirty="0">
                <a:solidFill>
                  <a:schemeClr val="accent1">
                    <a:lumMod val="75000"/>
                  </a:schemeClr>
                </a:solidFill>
              </a:rPr>
              <a:t>Futuras docentes que planean y sueñan con clases y alumnos perfectos, participativos, activos con pensamientos inocentes y creativos, con interrogantes y ganas de saber…</a:t>
            </a:r>
          </a:p>
          <a:p>
            <a:r>
              <a:rPr lang="es-AR" dirty="0">
                <a:solidFill>
                  <a:schemeClr val="accent1">
                    <a:lumMod val="75000"/>
                  </a:schemeClr>
                </a:solidFill>
              </a:rPr>
              <a:t>Perdón por pincharles la burbuja dorada, los chicos no son lo que se imaginan, llegan a la escuela cansados de información, llenos de ella, saben y acceden a los medios de comunicación antes de saber leer o escribir. Y nosotros los docentes somos los encargados de inculcarles… ¿qué? ¿Qué no saben? ¿Qué les tenemos que enseñar? ¿Qué tarea debemos cumplir?</a:t>
            </a:r>
          </a:p>
          <a:p>
            <a:r>
              <a:rPr lang="es-AR" dirty="0">
                <a:solidFill>
                  <a:schemeClr val="accent1">
                    <a:lumMod val="75000"/>
                  </a:schemeClr>
                </a:solidFill>
              </a:rPr>
              <a:t>La crisis de la escuela nos llega desde muchos lugares, nos ataca desde muchos lugares, los docentes somos en la opinión pública los fracasos de las universidades, los que nunca queremos trabajar, los vagos, pero se nos exigen que demos clases de excelencia siendo creativos y novedosos (Sabater, 1997). </a:t>
            </a:r>
          </a:p>
          <a:p>
            <a:r>
              <a:rPr lang="es-AR" dirty="0">
                <a:solidFill>
                  <a:schemeClr val="accent1">
                    <a:lumMod val="75000"/>
                  </a:schemeClr>
                </a:solidFill>
              </a:rPr>
              <a:t>En este trabajo voy a tratar de dar información e ideas para comenzar a plantearnos qué clases de docentes somos y qué clase de  alumnos tenemos (o vamos a tener). Saber sobre un tema es el primer paso para tratar de cambiarlo o transformarlo.</a:t>
            </a:r>
          </a:p>
          <a:p>
            <a:endParaRPr lang="es-AR" dirty="0"/>
          </a:p>
        </p:txBody>
      </p:sp>
    </p:spTree>
    <p:extLst>
      <p:ext uri="{BB962C8B-B14F-4D97-AF65-F5344CB8AC3E}">
        <p14:creationId xmlns:p14="http://schemas.microsoft.com/office/powerpoint/2010/main" val="25367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217290"/>
          </a:xfrm>
        </p:spPr>
        <p:txBody>
          <a:bodyPr>
            <a:normAutofit fontScale="90000"/>
          </a:bodyPr>
          <a:lstStyle/>
          <a:p>
            <a:pPr algn="ctr"/>
            <a:r>
              <a:rPr lang="es-AR" dirty="0" smtClean="0"/>
              <a:t>Dos programas, una idea de niño??</a:t>
            </a:r>
            <a:endParaRPr lang="es-AR" dirty="0"/>
          </a:p>
        </p:txBody>
      </p:sp>
      <p:pic>
        <p:nvPicPr>
          <p:cNvPr id="4" name="Picture 3" descr="C:\Users\HOME\Desktop\IMG-20130627-0199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7155" y="1556792"/>
            <a:ext cx="2723965" cy="36307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OME\Desktop\trabajo\DSC_0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556792"/>
            <a:ext cx="2018527" cy="358849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619672" y="1732166"/>
            <a:ext cx="2664296" cy="369332"/>
          </a:xfrm>
          <a:prstGeom prst="rect">
            <a:avLst/>
          </a:prstGeom>
          <a:noFill/>
        </p:spPr>
        <p:txBody>
          <a:bodyPr wrap="square" rtlCol="0">
            <a:spAutoFit/>
          </a:bodyPr>
          <a:lstStyle/>
          <a:p>
            <a:r>
              <a:rPr lang="es-AR" dirty="0" smtClean="0"/>
              <a:t>EL SHOW DE BRIGITTE</a:t>
            </a:r>
            <a:endParaRPr lang="es-AR" dirty="0"/>
          </a:p>
        </p:txBody>
      </p:sp>
      <p:sp>
        <p:nvSpPr>
          <p:cNvPr id="7" name="6 CuadroTexto"/>
          <p:cNvSpPr txBox="1"/>
          <p:nvPr/>
        </p:nvSpPr>
        <p:spPr>
          <a:xfrm>
            <a:off x="4860032" y="1743381"/>
            <a:ext cx="2018527" cy="646331"/>
          </a:xfrm>
          <a:prstGeom prst="rect">
            <a:avLst/>
          </a:prstGeom>
          <a:noFill/>
        </p:spPr>
        <p:txBody>
          <a:bodyPr wrap="square" rtlCol="0">
            <a:spAutoFit/>
          </a:bodyPr>
          <a:lstStyle/>
          <a:p>
            <a:r>
              <a:rPr lang="es-AR" dirty="0" smtClean="0">
                <a:solidFill>
                  <a:schemeClr val="bg1"/>
                </a:solidFill>
              </a:rPr>
              <a:t>VIAJANDO CON LA SEÑO NATI</a:t>
            </a:r>
            <a:endParaRPr lang="es-AR" dirty="0">
              <a:solidFill>
                <a:schemeClr val="bg1"/>
              </a:solidFill>
            </a:endParaRPr>
          </a:p>
        </p:txBody>
      </p:sp>
      <p:sp>
        <p:nvSpPr>
          <p:cNvPr id="9" name="8 CuadroTexto"/>
          <p:cNvSpPr txBox="1"/>
          <p:nvPr/>
        </p:nvSpPr>
        <p:spPr>
          <a:xfrm>
            <a:off x="539552" y="5229200"/>
            <a:ext cx="8136904" cy="1477328"/>
          </a:xfrm>
          <a:prstGeom prst="rect">
            <a:avLst/>
          </a:prstGeom>
          <a:noFill/>
        </p:spPr>
        <p:txBody>
          <a:bodyPr wrap="square" rtlCol="0">
            <a:spAutoFit/>
          </a:bodyPr>
          <a:lstStyle/>
          <a:p>
            <a:r>
              <a:rPr lang="es-AR" dirty="0" smtClean="0">
                <a:solidFill>
                  <a:schemeClr val="accent1">
                    <a:lumMod val="75000"/>
                  </a:schemeClr>
                </a:solidFill>
              </a:rPr>
              <a:t>Mira bien estas dos propuestas, te parecen similares?¿Qué tiene una que le falta a la otra?</a:t>
            </a:r>
          </a:p>
          <a:p>
            <a:r>
              <a:rPr lang="es-AR" dirty="0" smtClean="0">
                <a:solidFill>
                  <a:schemeClr val="accent1">
                    <a:lumMod val="75000"/>
                  </a:schemeClr>
                </a:solidFill>
              </a:rPr>
              <a:t>Para tener en cuenta:</a:t>
            </a:r>
            <a:endParaRPr lang="es-AR" dirty="0">
              <a:solidFill>
                <a:schemeClr val="accent1">
                  <a:lumMod val="75000"/>
                </a:schemeClr>
              </a:solidFill>
            </a:endParaRPr>
          </a:p>
          <a:p>
            <a:r>
              <a:rPr lang="es-AR" dirty="0" smtClean="0">
                <a:solidFill>
                  <a:schemeClr val="accent1">
                    <a:lumMod val="75000"/>
                  </a:schemeClr>
                </a:solidFill>
              </a:rPr>
              <a:t>Nombre del programa, vestimenta, espacio físico, </a:t>
            </a:r>
            <a:r>
              <a:rPr lang="es-AR" dirty="0" err="1" smtClean="0">
                <a:solidFill>
                  <a:schemeClr val="accent1">
                    <a:lumMod val="75000"/>
                  </a:schemeClr>
                </a:solidFill>
              </a:rPr>
              <a:t>consumidores,ciudadanos</a:t>
            </a:r>
            <a:endParaRPr lang="es-AR" dirty="0">
              <a:solidFill>
                <a:schemeClr val="accent1">
                  <a:lumMod val="75000"/>
                </a:schemeClr>
              </a:solidFill>
            </a:endParaRPr>
          </a:p>
        </p:txBody>
      </p:sp>
    </p:spTree>
    <p:extLst>
      <p:ext uri="{BB962C8B-B14F-4D97-AF65-F5344CB8AC3E}">
        <p14:creationId xmlns:p14="http://schemas.microsoft.com/office/powerpoint/2010/main" val="370897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544" y="476673"/>
            <a:ext cx="8062912" cy="792088"/>
          </a:xfrm>
        </p:spPr>
        <p:txBody>
          <a:bodyPr/>
          <a:lstStyle/>
          <a:p>
            <a:pPr algn="ctr"/>
            <a:r>
              <a:rPr lang="es-AR" dirty="0" smtClean="0"/>
              <a:t>Sus propuestas</a:t>
            </a:r>
            <a:endParaRPr lang="es-AR" dirty="0"/>
          </a:p>
        </p:txBody>
      </p:sp>
      <p:sp>
        <p:nvSpPr>
          <p:cNvPr id="3" name="2 Subtítulo"/>
          <p:cNvSpPr>
            <a:spLocks noGrp="1"/>
          </p:cNvSpPr>
          <p:nvPr>
            <p:ph type="subTitle" idx="1"/>
          </p:nvPr>
        </p:nvSpPr>
        <p:spPr>
          <a:xfrm>
            <a:off x="611560" y="5301208"/>
            <a:ext cx="8062912" cy="1392560"/>
          </a:xfrm>
        </p:spPr>
        <p:txBody>
          <a:bodyPr>
            <a:normAutofit/>
          </a:bodyPr>
          <a:lstStyle/>
          <a:p>
            <a:pPr algn="l"/>
            <a:r>
              <a:rPr lang="es-AR" sz="1800" dirty="0" smtClean="0">
                <a:solidFill>
                  <a:schemeClr val="accent1">
                    <a:lumMod val="75000"/>
                  </a:schemeClr>
                </a:solidFill>
              </a:rPr>
              <a:t>Según lo que ves, cuáles crees que son las propuestas para los chicos de cada uno de estos programas??</a:t>
            </a:r>
          </a:p>
          <a:p>
            <a:pPr algn="l"/>
            <a:r>
              <a:rPr lang="es-AR" sz="1800" dirty="0" err="1" smtClean="0">
                <a:solidFill>
                  <a:schemeClr val="accent1">
                    <a:lumMod val="75000"/>
                  </a:schemeClr>
                </a:solidFill>
              </a:rPr>
              <a:t>Pensá</a:t>
            </a:r>
            <a:r>
              <a:rPr lang="es-AR" sz="1800" dirty="0" smtClean="0">
                <a:solidFill>
                  <a:schemeClr val="accent1">
                    <a:lumMod val="75000"/>
                  </a:schemeClr>
                </a:solidFill>
              </a:rPr>
              <a:t> en conceptos como:</a:t>
            </a:r>
          </a:p>
          <a:p>
            <a:pPr algn="l"/>
            <a:r>
              <a:rPr lang="es-AR" sz="1800" dirty="0" smtClean="0">
                <a:solidFill>
                  <a:schemeClr val="accent1">
                    <a:lumMod val="75000"/>
                  </a:schemeClr>
                </a:solidFill>
              </a:rPr>
              <a:t>Estereotipos, ideologías, modelos, oferta, derechos</a:t>
            </a:r>
            <a:endParaRPr lang="es-AR" sz="1800"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2808312" cy="374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1844824"/>
            <a:ext cx="4868677" cy="273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8154" y="1628800"/>
            <a:ext cx="129695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1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Temas de los programas</a:t>
            </a:r>
            <a:endParaRPr lang="es-A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28800"/>
            <a:ext cx="1979416" cy="264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230" y="1556792"/>
            <a:ext cx="254390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495" y="3501008"/>
            <a:ext cx="2601378" cy="172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1658953"/>
            <a:ext cx="1978269" cy="263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4941168"/>
            <a:ext cx="3005358" cy="646331"/>
          </a:xfrm>
          <a:prstGeom prst="rect">
            <a:avLst/>
          </a:prstGeom>
          <a:noFill/>
        </p:spPr>
        <p:txBody>
          <a:bodyPr wrap="square" rtlCol="0">
            <a:spAutoFit/>
          </a:bodyPr>
          <a:lstStyle/>
          <a:p>
            <a:r>
              <a:rPr lang="es-AR" dirty="0" smtClean="0">
                <a:solidFill>
                  <a:schemeClr val="accent1">
                    <a:lumMod val="75000"/>
                  </a:schemeClr>
                </a:solidFill>
              </a:rPr>
              <a:t>Animales exóticos</a:t>
            </a:r>
          </a:p>
          <a:p>
            <a:r>
              <a:rPr lang="es-AR" dirty="0" smtClean="0">
                <a:solidFill>
                  <a:schemeClr val="accent1">
                    <a:lumMod val="75000"/>
                  </a:schemeClr>
                </a:solidFill>
              </a:rPr>
              <a:t>concursos</a:t>
            </a:r>
            <a:endParaRPr lang="es-AR" dirty="0">
              <a:solidFill>
                <a:schemeClr val="accent1">
                  <a:lumMod val="75000"/>
                </a:schemeClr>
              </a:solidFill>
            </a:endParaRPr>
          </a:p>
        </p:txBody>
      </p:sp>
      <p:sp>
        <p:nvSpPr>
          <p:cNvPr id="7" name="6 CuadroTexto"/>
          <p:cNvSpPr txBox="1"/>
          <p:nvPr/>
        </p:nvSpPr>
        <p:spPr>
          <a:xfrm>
            <a:off x="5076056" y="5704122"/>
            <a:ext cx="2880320" cy="923330"/>
          </a:xfrm>
          <a:prstGeom prst="rect">
            <a:avLst/>
          </a:prstGeom>
          <a:noFill/>
        </p:spPr>
        <p:txBody>
          <a:bodyPr wrap="square" rtlCol="0">
            <a:spAutoFit/>
          </a:bodyPr>
          <a:lstStyle/>
          <a:p>
            <a:r>
              <a:rPr lang="es-AR" dirty="0" smtClean="0">
                <a:solidFill>
                  <a:schemeClr val="accent1">
                    <a:lumMod val="75000"/>
                  </a:schemeClr>
                </a:solidFill>
              </a:rPr>
              <a:t>La escuela </a:t>
            </a:r>
          </a:p>
          <a:p>
            <a:r>
              <a:rPr lang="es-AR" dirty="0" smtClean="0">
                <a:solidFill>
                  <a:schemeClr val="accent1">
                    <a:lumMod val="75000"/>
                  </a:schemeClr>
                </a:solidFill>
              </a:rPr>
              <a:t>Los derechos</a:t>
            </a:r>
          </a:p>
          <a:p>
            <a:r>
              <a:rPr lang="es-AR" dirty="0" smtClean="0">
                <a:solidFill>
                  <a:schemeClr val="accent1">
                    <a:lumMod val="75000"/>
                  </a:schemeClr>
                </a:solidFill>
              </a:rPr>
              <a:t>Los conocimientos</a:t>
            </a:r>
            <a:endParaRPr lang="es-AR" dirty="0">
              <a:solidFill>
                <a:schemeClr val="accent1">
                  <a:lumMod val="75000"/>
                </a:schemeClr>
              </a:solidFill>
            </a:endParaRPr>
          </a:p>
        </p:txBody>
      </p:sp>
    </p:spTree>
    <p:extLst>
      <p:ext uri="{BB962C8B-B14F-4D97-AF65-F5344CB8AC3E}">
        <p14:creationId xmlns:p14="http://schemas.microsoft.com/office/powerpoint/2010/main" val="19331373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TotalTime>
  <Words>315</Words>
  <Application>Microsoft Office PowerPoint</Application>
  <PresentationFormat>Presentación en pantalla (4:3)</PresentationFormat>
  <Paragraphs>22</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Brío</vt:lpstr>
      <vt:lpstr>Para pensar…</vt:lpstr>
      <vt:lpstr>Dos programas, una idea de niño??</vt:lpstr>
      <vt:lpstr>Sus propuestas</vt:lpstr>
      <vt:lpstr>Temas de los programas</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 pensar…</dc:title>
  <dc:creator>HOME</dc:creator>
  <cp:lastModifiedBy>SarmientoBA</cp:lastModifiedBy>
  <cp:revision>1</cp:revision>
  <dcterms:created xsi:type="dcterms:W3CDTF">2013-07-05T16:00:14Z</dcterms:created>
  <dcterms:modified xsi:type="dcterms:W3CDTF">2013-07-05T17:31:28Z</dcterms:modified>
</cp:coreProperties>
</file>